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heme/themeOverride14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7"/>
  </p:notesMasterIdLst>
  <p:sldIdLst>
    <p:sldId id="264" r:id="rId5"/>
    <p:sldId id="312" r:id="rId6"/>
    <p:sldId id="313" r:id="rId7"/>
    <p:sldId id="315" r:id="rId8"/>
    <p:sldId id="319" r:id="rId9"/>
    <p:sldId id="316" r:id="rId10"/>
    <p:sldId id="324" r:id="rId11"/>
    <p:sldId id="325" r:id="rId12"/>
    <p:sldId id="326" r:id="rId13"/>
    <p:sldId id="347" r:id="rId14"/>
    <p:sldId id="348" r:id="rId15"/>
    <p:sldId id="349" r:id="rId16"/>
    <p:sldId id="327" r:id="rId17"/>
    <p:sldId id="350" r:id="rId18"/>
    <p:sldId id="352" r:id="rId19"/>
    <p:sldId id="354" r:id="rId20"/>
    <p:sldId id="353" r:id="rId21"/>
    <p:sldId id="351" r:id="rId22"/>
    <p:sldId id="355" r:id="rId23"/>
    <p:sldId id="356" r:id="rId24"/>
    <p:sldId id="357" r:id="rId25"/>
    <p:sldId id="3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28" d="100"/>
          <a:sy n="128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Members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Work </a:t>
          </a:r>
          <a:r>
            <a:rPr lang="en-US" dirty="0" err="1"/>
            <a:t>ASSignments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Tools,  Library &amp; resources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  <a:solidFill>
          <a:schemeClr val="accent3">
            <a:lumMod val="75000"/>
          </a:schemeClr>
        </a:solidFill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NeighborX="-27987" custLinFactNeighborY="-1783"/>
      <dgm:spPr>
        <a:prstGeom prst="ellipse">
          <a:avLst/>
        </a:prstGeom>
        <a:solidFill>
          <a:schemeClr val="accent1">
            <a:lumMod val="75000"/>
          </a:schemeClr>
        </a:solidFill>
      </dgm:spPr>
    </dgm:pt>
    <dgm:pt modelId="{F09AEBFF-D2D3-4FFF-AD65-C3CEAEEB10F2}" type="pres">
      <dgm:prSet presAssocID="{1C383F32-22E8-4F62-A3E0-BDC3D5F48992}" presName="iconRect" presStyleLbl="node1" presStyleIdx="2" presStyleCnt="3" custLinFactNeighborX="-48777" custLinFactNeighborY="-59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ScaleX="137339" custLinFactNeighborX="-14157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76340" custScaleY="77113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76340" custScaleY="77113" custLinFactNeighborX="-22797" custLinFactNeighborY="-162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17812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74826" custScaleY="77113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74826" custScaleY="77113" custLinFactNeighborX="-57888" custLinFactNeighborY="-51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55675" custScaleY="64851" custLinFactNeighborX="-19740" custLinFactNeighborY="-97262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313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Extend features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Problems &amp; solutions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  <a:solidFill>
          <a:schemeClr val="accent6">
            <a:lumMod val="75000"/>
          </a:schemeClr>
        </a:solidFill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  <a:solidFill>
          <a:schemeClr val="tx2">
            <a:lumMod val="50000"/>
            <a:lumOff val="50000"/>
          </a:schemeClr>
        </a:solidFill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9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 custScaleX="54994" custScaleY="54150" custLinFactNeighborX="1714" custLinFactNeighborY="-40235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 custScaleX="57074" custScaleY="54150" custLinFactNeighborX="2879" custLinFactNeighborY="-708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Y="-2493" custLinFactNeighborX="416" custLinFactNeighborY="-100000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2797" custLinFactNeighborY="-328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73375" custLinFactNeighborX="-854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8921" custLinFactNeighborY="-317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72199" custLinFactNeighborX="-1974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81123" custScaleY="75024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63673" custScaleY="67057" custLinFactNeighborX="-97275" custLinFactNeighborY="-1324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20603" custLinFactNeighborX="-33420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/>
            <a:t>EXTEND FEATURES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accent5">
            <a:lumMod val="75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/>
            <a:t>EXTEND FEATURES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accent5">
            <a:lumMod val="75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/>
            <a:t>EXTEND FEATURES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accent5">
            <a:lumMod val="75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/>
            <a:t>EXTEND FEATURES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accent5">
            <a:lumMod val="75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PROBLEMS &amp; SOLUTIONS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PROBLEMS &amp; SOLUTIONS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PROBLEMS &amp; SOLUTIONS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PROBLEMS &amp; SOLUTIONS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chemeClr val="bg1">
            <a:lumMod val="50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Members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LinFactX="-351" custLinFactY="-36368" custLinFactNeighborX="-1000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900" dirty="0"/>
            <a:t>WORK </a:t>
          </a:r>
          <a:r>
            <a:rPr lang="en-US" sz="2900" dirty="0" err="1"/>
            <a:t>ASSignments</a:t>
          </a:r>
          <a:endParaRPr lang="en-US" sz="2900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23118" custLinFactNeighborX="-200000" custLinFactNeighborY="7509"/>
      <dgm:spPr>
        <a:prstGeom prst="ellipse">
          <a:avLst/>
        </a:prstGeom>
        <a:solidFill>
          <a:schemeClr val="accent3">
            <a:lumMod val="75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63148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224494" custLinFactY="-29338" custLinFactNeighborX="-47052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900"/>
            <a:t>Tools,  Library &amp; resources</a:t>
          </a:r>
          <a:endParaRPr lang="en-US" sz="2900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21004" custLinFactNeighborX="-200000" custLinFactNeighborY="7509"/>
      <dgm:spPr>
        <a:prstGeom prst="ellipse">
          <a:avLst/>
        </a:prstGeom>
        <a:solidFill>
          <a:schemeClr val="accent1">
            <a:lumMod val="75000"/>
          </a:schemeClr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59463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316345" custLinFactY="-30342" custLinFactNeighborX="-3485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dirty="0"/>
            <a:t>ABOUT GAME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249639" custLinFactNeighborX="-300000" custLinFactNeighborY="130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9254" custLinFactNeighborX="-76200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Category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LevelS</a:t>
          </a:r>
          <a:endParaRPr lang="en-US" dirty="0"/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ABOUT GAME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1" custLinFactX="-115367" custLinFactNeighborX="-200000" custLinFactNeighborY="7509"/>
      <dgm:spPr>
        <a:prstGeom prst="ellipse">
          <a:avLst/>
        </a:prstGeom>
        <a:solidFill>
          <a:srgbClr val="92D050"/>
        </a:solidFill>
      </dgm:spPr>
    </dgm:pt>
    <dgm:pt modelId="{8FA2F131-CD01-4CBD-B7A5-1B9B5E7F0402}" type="pres">
      <dgm:prSet presAssocID="{40FC4FFE-8987-4A26-B7F4-8A516F18ADAE}" presName="iconRect" presStyleLbl="node1" presStyleIdx="0" presStyleCnt="1" custLinFactX="-156564" custLinFactNeighborX="-200000" custLinFactNeighborY="110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1" custScaleX="168505" custLinFactY="-34562" custLinFactNeighborX="-7126" custLinFactNeighborY="-100000">
        <dgm:presLayoutVars>
          <dgm:chMax val="1"/>
          <dgm:chPref val="1"/>
        </dgm:presLayoutVars>
      </dgm:prSet>
      <dgm:spPr/>
    </dgm:pt>
  </dgm:ptLst>
  <dgm:cxnLst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/>
            <a:t>Name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Gameplay &amp; Rules</a:t>
          </a:r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B3EFD835-586B-4189-950D-73A1654917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800" dirty="0"/>
            <a:t>Levels</a:t>
          </a:r>
        </a:p>
      </dgm:t>
    </dgm:pt>
    <dgm:pt modelId="{B8E2A7B8-9094-490C-809B-8F118E7BE423}" type="parTrans" cxnId="{92EC4BE5-03CC-4312-9957-E6E9A95B143D}">
      <dgm:prSet/>
      <dgm:spPr/>
      <dgm:t>
        <a:bodyPr/>
        <a:lstStyle/>
        <a:p>
          <a:endParaRPr lang="en-US"/>
        </a:p>
      </dgm:t>
    </dgm:pt>
    <dgm:pt modelId="{5A4F136A-15A5-41D8-9DF1-ABD3E2FDDAF7}" type="sibTrans" cxnId="{92EC4BE5-03CC-4312-9957-E6E9A95B143D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700" dirty="0"/>
            <a:t>Category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4"/>
      <dgm:spPr>
        <a:xfrm>
          <a:off x="1506819" y="19582"/>
          <a:ext cx="1098000" cy="1098000"/>
        </a:xfrm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4" custLinFactNeighborX="416" custLinFactNeighborY="-41639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4" custScaleX="38632" custScaleY="35281" custLinFactNeighborX="-13251" custLinFactNeighborY="-27796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4" custScaleX="38632" custScaleY="35281" custLinFactNeighborX="-21921" custLinFactNeighborY="-4778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4" custScaleX="38632" custScaleY="35281" custLinFactY="-60146" custLinFactNeighborX="-6703" custLinFactNeighborY="-10000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4" custScaleX="38632" custScaleY="35281" custLinFactNeighborX="-33674" custLinFactNeighborY="-4190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4" custScaleX="38632" custScaleY="35281" custLinFactNeighborX="-59446" custLinFactNeighborY="-5080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4" custScaleX="38632" custScaleY="35281" custLinFactY="-64923" custLinFactNeighborX="-19050" custLinFactNeighborY="-100000">
        <dgm:presLayoutVars>
          <dgm:chMax val="1"/>
          <dgm:chPref val="1"/>
        </dgm:presLayoutVars>
      </dgm:prSet>
      <dgm:spPr/>
    </dgm:pt>
    <dgm:pt modelId="{72C036BE-0FAB-40C2-B96C-EE30EBC01769}" type="pres">
      <dgm:prSet presAssocID="{8500F72A-2C6D-4FDF-9C1D-CA691380EB0B}" presName="sibTrans" presStyleCnt="0"/>
      <dgm:spPr/>
    </dgm:pt>
    <dgm:pt modelId="{29CE45CE-6C78-445C-B7AF-96014414E43D}" type="pres">
      <dgm:prSet presAssocID="{B3EFD835-586B-4189-950D-73A165491733}" presName="compNode" presStyleCnt="0"/>
      <dgm:spPr/>
    </dgm:pt>
    <dgm:pt modelId="{AC3B6110-B02D-4CC6-87CD-2C39A5FE3CC7}" type="pres">
      <dgm:prSet presAssocID="{B3EFD835-586B-4189-950D-73A165491733}" presName="iconBgRect" presStyleLbl="bgShp" presStyleIdx="3" presStyleCnt="4" custScaleX="38632" custScaleY="35281" custLinFactNeighborX="-56317" custLinFactNeighborY="-41903"/>
      <dgm:spPr>
        <a:prstGeom prst="ellipse">
          <a:avLst/>
        </a:prstGeom>
      </dgm:spPr>
    </dgm:pt>
    <dgm:pt modelId="{078C5CE7-6EEF-4265-8EF9-82E3CE049363}" type="pres">
      <dgm:prSet presAssocID="{B3EFD835-586B-4189-950D-73A165491733}" presName="iconRect" presStyleLbl="node1" presStyleIdx="3" presStyleCnt="4" custScaleX="38632" custScaleY="35281" custLinFactNeighborX="-98153" custLinFactNeighborY="-5232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9240117-74CC-4D39-AC8F-29D66AD9E14A}" type="pres">
      <dgm:prSet presAssocID="{B3EFD835-586B-4189-950D-73A165491733}" presName="spaceRect" presStyleCnt="0"/>
      <dgm:spPr/>
    </dgm:pt>
    <dgm:pt modelId="{968123CA-F411-48A4-9C94-7BC857CBAF2B}" type="pres">
      <dgm:prSet presAssocID="{B3EFD835-586B-4189-950D-73A165491733}" presName="textRect" presStyleLbl="revTx" presStyleIdx="3" presStyleCnt="4" custScaleX="38632" custScaleY="35281" custLinFactY="-71596" custLinFactNeighborX="-33867" custLinFactNeighborY="-100000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DC37907D-2AE8-4FE7-B6CB-A00648F31D3D}" type="presOf" srcId="{B3EFD835-586B-4189-950D-73A165491733}" destId="{968123CA-F411-48A4-9C94-7BC857CBAF2B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92EC4BE5-03CC-4312-9957-E6E9A95B143D}" srcId="{01A66772-F185-4D58-B8BB-E9370D7A7A2B}" destId="{B3EFD835-586B-4189-950D-73A165491733}" srcOrd="3" destOrd="0" parTransId="{B8E2A7B8-9094-490C-809B-8F118E7BE423}" sibTransId="{5A4F136A-15A5-41D8-9DF1-ABD3E2FDDAF7}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99C3BDDD-12B5-48F3-881C-CCCFF1A7D202}" type="presParOf" srcId="{B6056BFB-47D7-4C5F-BA11-2CB63C56A52D}" destId="{72C036BE-0FAB-40C2-B96C-EE30EBC01769}" srcOrd="5" destOrd="0" presId="urn:microsoft.com/office/officeart/2018/5/layout/IconLeafLabelList"/>
    <dgm:cxn modelId="{C59F9ED7-A3BC-40FF-A11A-22DC8A2D1274}" type="presParOf" srcId="{B6056BFB-47D7-4C5F-BA11-2CB63C56A52D}" destId="{29CE45CE-6C78-445C-B7AF-96014414E43D}" srcOrd="6" destOrd="0" presId="urn:microsoft.com/office/officeart/2018/5/layout/IconLeafLabelList"/>
    <dgm:cxn modelId="{FBF26195-199F-45F8-AA53-9B7574886395}" type="presParOf" srcId="{29CE45CE-6C78-445C-B7AF-96014414E43D}" destId="{AC3B6110-B02D-4CC6-87CD-2C39A5FE3CC7}" srcOrd="0" destOrd="0" presId="urn:microsoft.com/office/officeart/2018/5/layout/IconLeafLabelList"/>
    <dgm:cxn modelId="{C24C815A-F2A3-4B7F-9E80-28C1E4D894B6}" type="presParOf" srcId="{29CE45CE-6C78-445C-B7AF-96014414E43D}" destId="{078C5CE7-6EEF-4265-8EF9-82E3CE049363}" srcOrd="1" destOrd="0" presId="urn:microsoft.com/office/officeart/2018/5/layout/IconLeafLabelList"/>
    <dgm:cxn modelId="{B1C5CA89-26A8-4327-96CC-58DAFA9EF04B}" type="presParOf" srcId="{29CE45CE-6C78-445C-B7AF-96014414E43D}" destId="{B9240117-74CC-4D39-AC8F-29D66AD9E14A}" srcOrd="2" destOrd="0" presId="urn:microsoft.com/office/officeart/2018/5/layout/IconLeafLabelList"/>
    <dgm:cxn modelId="{F1EAB0AC-DD46-4DD0-A5BA-2448EFB815EF}" type="presParOf" srcId="{29CE45CE-6C78-445C-B7AF-96014414E43D}" destId="{968123CA-F411-48A4-9C94-7BC857CBAF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160468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394468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809468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Members</a:t>
          </a:r>
        </a:p>
      </dsp:txBody>
      <dsp:txXfrm>
        <a:off x="809468" y="1459582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275468" y="19582"/>
          <a:ext cx="1098000" cy="1098000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50946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924468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Work </a:t>
          </a:r>
          <a:r>
            <a:rPr lang="en-US" sz="1800" kern="1200" dirty="0" err="1"/>
            <a:t>ASSignments</a:t>
          </a:r>
          <a:endParaRPr lang="en-US" sz="1800" kern="1200" dirty="0"/>
        </a:p>
      </dsp:txBody>
      <dsp:txXfrm>
        <a:off x="2924468" y="1459582"/>
        <a:ext cx="1800000" cy="720000"/>
      </dsp:txXfrm>
    </dsp:sp>
    <dsp:sp modelId="{5BDDFF18-9AEC-4E5E-B9AA-33D86F01A63E}">
      <dsp:nvSpPr>
        <dsp:cNvPr id="0" name=""/>
        <dsp:cNvSpPr/>
      </dsp:nvSpPr>
      <dsp:spPr>
        <a:xfrm>
          <a:off x="5419222" y="5"/>
          <a:ext cx="1098000" cy="1098000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653224" y="21611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4784643" y="1459582"/>
          <a:ext cx="24721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Tools,  Library &amp; resources</a:t>
          </a:r>
        </a:p>
      </dsp:txBody>
      <dsp:txXfrm>
        <a:off x="4784643" y="1459582"/>
        <a:ext cx="2472102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362432" y="0"/>
          <a:ext cx="964187" cy="9739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570071" y="190060"/>
          <a:ext cx="553222" cy="558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996759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Category</a:t>
          </a:r>
        </a:p>
      </dsp:txBody>
      <dsp:txXfrm>
        <a:off x="3435062" y="996759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546908" y="0"/>
          <a:ext cx="945065" cy="9739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54120" y="216832"/>
          <a:ext cx="542250" cy="55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459647" y="985041"/>
          <a:ext cx="1152761" cy="466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Gameplay &amp; Rules</a:t>
          </a:r>
        </a:p>
      </dsp:txBody>
      <dsp:txXfrm>
        <a:off x="5459647" y="985041"/>
        <a:ext cx="1152761" cy="466927"/>
      </dsp:txXfrm>
    </dsp:sp>
    <dsp:sp modelId="{AC3B6110-B02D-4CC6-87CD-2C39A5FE3CC7}">
      <dsp:nvSpPr>
        <dsp:cNvPr id="0" name=""/>
        <dsp:cNvSpPr/>
      </dsp:nvSpPr>
      <dsp:spPr>
        <a:xfrm>
          <a:off x="7922352" y="0"/>
          <a:ext cx="487928" cy="4456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26333" y="100013"/>
          <a:ext cx="279959" cy="255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76445" y="47742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776445" y="477428"/>
        <a:ext cx="799883" cy="254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96519" y="19582"/>
          <a:ext cx="1098000" cy="109800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7305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1455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ABOUT GAME</a:t>
          </a:r>
        </a:p>
      </dsp:txBody>
      <dsp:txXfrm>
        <a:off x="1145519" y="1459582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611520" y="19582"/>
          <a:ext cx="1098000" cy="1098000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845520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2605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Extend features</a:t>
          </a:r>
        </a:p>
      </dsp:txBody>
      <dsp:txXfrm>
        <a:off x="3260519" y="1459582"/>
        <a:ext cx="1800000" cy="720000"/>
      </dsp:txXfrm>
    </dsp:sp>
    <dsp:sp modelId="{5BDDFF18-9AEC-4E5E-B9AA-33D86F01A63E}">
      <dsp:nvSpPr>
        <dsp:cNvPr id="0" name=""/>
        <dsp:cNvSpPr/>
      </dsp:nvSpPr>
      <dsp:spPr>
        <a:xfrm>
          <a:off x="5726520" y="19582"/>
          <a:ext cx="1098000" cy="1098000"/>
        </a:xfrm>
        <a:prstGeom prst="ellipse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960520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375520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Problems &amp; solutions</a:t>
          </a:r>
        </a:p>
      </dsp:txBody>
      <dsp:txXfrm>
        <a:off x="5375520" y="1459582"/>
        <a:ext cx="180000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399943" y="4139"/>
          <a:ext cx="381979" cy="3703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472904" y="80066"/>
          <a:ext cx="236060" cy="212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552381" y="461899"/>
          <a:ext cx="20705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900" kern="1200" dirty="0"/>
            <a:t>Name</a:t>
          </a:r>
        </a:p>
      </dsp:txBody>
      <dsp:txXfrm>
        <a:off x="552381" y="461899"/>
        <a:ext cx="2070519" cy="720000"/>
      </dsp:txXfrm>
    </dsp:sp>
    <dsp:sp modelId="{543C18BC-1989-44B2-9862-C670C61D3452}">
      <dsp:nvSpPr>
        <dsp:cNvPr id="0" name=""/>
        <dsp:cNvSpPr/>
      </dsp:nvSpPr>
      <dsp:spPr>
        <a:xfrm>
          <a:off x="3600561" y="0"/>
          <a:ext cx="487928" cy="4456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706703" y="88896"/>
          <a:ext cx="279959" cy="25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435062" y="464620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435062" y="464620"/>
        <a:ext cx="799883" cy="254023"/>
      </dsp:txXfrm>
    </dsp:sp>
    <dsp:sp modelId="{5BDDFF18-9AEC-4E5E-B9AA-33D86F01A63E}">
      <dsp:nvSpPr>
        <dsp:cNvPr id="0" name=""/>
        <dsp:cNvSpPr/>
      </dsp:nvSpPr>
      <dsp:spPr>
        <a:xfrm>
          <a:off x="5775476" y="0"/>
          <a:ext cx="487928" cy="4456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877780" y="97375"/>
          <a:ext cx="279959" cy="25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636087" y="473087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636087" y="473087"/>
        <a:ext cx="799883" cy="254023"/>
      </dsp:txXfrm>
    </dsp:sp>
    <dsp:sp modelId="{AC3B6110-B02D-4CC6-87CD-2C39A5FE3CC7}">
      <dsp:nvSpPr>
        <dsp:cNvPr id="0" name=""/>
        <dsp:cNvSpPr/>
      </dsp:nvSpPr>
      <dsp:spPr>
        <a:xfrm>
          <a:off x="7654018" y="0"/>
          <a:ext cx="1024597" cy="9475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941962" y="241591"/>
          <a:ext cx="461426" cy="4859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785700" y="970068"/>
          <a:ext cx="799883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Levels</a:t>
          </a:r>
        </a:p>
      </dsp:txBody>
      <dsp:txXfrm>
        <a:off x="7785700" y="970068"/>
        <a:ext cx="799883" cy="2540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90781"/>
          <a:ext cx="1098000" cy="109800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247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14371"/>
          <a:ext cx="303309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EXTEND FEATURES</a:t>
          </a:r>
        </a:p>
      </dsp:txBody>
      <dsp:txXfrm>
        <a:off x="1272374" y="414371"/>
        <a:ext cx="3033090" cy="7425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90781"/>
          <a:ext cx="1098000" cy="109800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247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14371"/>
          <a:ext cx="303309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EXTEND FEATURES</a:t>
          </a:r>
        </a:p>
      </dsp:txBody>
      <dsp:txXfrm>
        <a:off x="1272374" y="414371"/>
        <a:ext cx="3033090" cy="7425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90781"/>
          <a:ext cx="1098000" cy="109800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247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14371"/>
          <a:ext cx="303309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EXTEND FEATURES</a:t>
          </a:r>
        </a:p>
      </dsp:txBody>
      <dsp:txXfrm>
        <a:off x="1272374" y="414371"/>
        <a:ext cx="3033090" cy="7425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90781"/>
          <a:ext cx="1098000" cy="109800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247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14371"/>
          <a:ext cx="303309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EXTEND FEATURES</a:t>
          </a:r>
        </a:p>
      </dsp:txBody>
      <dsp:txXfrm>
        <a:off x="1272374" y="414371"/>
        <a:ext cx="3033090" cy="7425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56953"/>
          <a:ext cx="30330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PROBLEMS &amp; SOLUTIONS</a:t>
          </a:r>
        </a:p>
      </dsp:txBody>
      <dsp:txXfrm>
        <a:off x="1272374" y="456953"/>
        <a:ext cx="3033090" cy="7200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56953"/>
          <a:ext cx="30330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PROBLEMS &amp; SOLUTIONS</a:t>
          </a:r>
        </a:p>
      </dsp:txBody>
      <dsp:txXfrm>
        <a:off x="1272374" y="456953"/>
        <a:ext cx="3033090" cy="7200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56953"/>
          <a:ext cx="30330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PROBLEMS &amp; SOLUTIONS</a:t>
          </a:r>
        </a:p>
      </dsp:txBody>
      <dsp:txXfrm>
        <a:off x="1272374" y="456953"/>
        <a:ext cx="3033090" cy="7200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56953"/>
          <a:ext cx="30330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PROBLEMS &amp; SOLUTIONS</a:t>
          </a:r>
        </a:p>
      </dsp:txBody>
      <dsp:txXfrm>
        <a:off x="1272374" y="456953"/>
        <a:ext cx="303309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454201" y="4777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Members</a:t>
          </a:r>
        </a:p>
      </dsp:txBody>
      <dsp:txXfrm>
        <a:off x="1454201" y="47773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91710" y="108833"/>
          <a:ext cx="1063687" cy="1063687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418401" y="335520"/>
          <a:ext cx="610312" cy="61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382743" y="458787"/>
          <a:ext cx="3914614" cy="7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WORK </a:t>
          </a:r>
          <a:r>
            <a:rPr lang="en-US" sz="2900" kern="1200" dirty="0" err="1"/>
            <a:t>ASSignments</a:t>
          </a:r>
          <a:endParaRPr lang="en-US" sz="2900" kern="1200" dirty="0"/>
        </a:p>
      </dsp:txBody>
      <dsp:txXfrm>
        <a:off x="1382743" y="458787"/>
        <a:ext cx="3914614" cy="746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214196" y="108833"/>
          <a:ext cx="1063687" cy="1063687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440891" y="335520"/>
          <a:ext cx="610312" cy="61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341617" y="451295"/>
          <a:ext cx="5516265" cy="7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/>
            <a:t>Tools,  Library &amp; resources</a:t>
          </a:r>
          <a:endParaRPr lang="en-US" sz="2900" kern="1200" dirty="0"/>
        </a:p>
      </dsp:txBody>
      <dsp:txXfrm>
        <a:off x="1341617" y="451295"/>
        <a:ext cx="5516265" cy="746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48790" y="102031"/>
          <a:ext cx="1098000" cy="109800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382794" y="33603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272374" y="456953"/>
          <a:ext cx="30330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ABOUT GAME</a:t>
          </a:r>
        </a:p>
      </dsp:txBody>
      <dsp:txXfrm>
        <a:off x="1272374" y="456953"/>
        <a:ext cx="303309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506819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740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155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Name</a:t>
          </a:r>
        </a:p>
      </dsp:txBody>
      <dsp:txXfrm>
        <a:off x="1155819" y="1459582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621819" y="1958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855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270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Category</a:t>
          </a:r>
        </a:p>
      </dsp:txBody>
      <dsp:txXfrm>
        <a:off x="3270819" y="1459582"/>
        <a:ext cx="1800000" cy="720000"/>
      </dsp:txXfrm>
    </dsp:sp>
    <dsp:sp modelId="{5BDDFF18-9AEC-4E5E-B9AA-33D86F01A63E}">
      <dsp:nvSpPr>
        <dsp:cNvPr id="0" name=""/>
        <dsp:cNvSpPr/>
      </dsp:nvSpPr>
      <dsp:spPr>
        <a:xfrm>
          <a:off x="5736819" y="1958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970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385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Gameplay &amp; Rules</a:t>
          </a:r>
        </a:p>
      </dsp:txBody>
      <dsp:txXfrm>
        <a:off x="5385819" y="1459582"/>
        <a:ext cx="1800000" cy="720000"/>
      </dsp:txXfrm>
    </dsp:sp>
    <dsp:sp modelId="{AC3B6110-B02D-4CC6-87CD-2C39A5FE3CC7}">
      <dsp:nvSpPr>
        <dsp:cNvPr id="0" name=""/>
        <dsp:cNvSpPr/>
      </dsp:nvSpPr>
      <dsp:spPr>
        <a:xfrm>
          <a:off x="7851819" y="1958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8085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500819" y="145958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 err="1"/>
            <a:t>LevelS</a:t>
          </a:r>
          <a:endParaRPr lang="en-US" sz="2300" kern="1200" dirty="0"/>
        </a:p>
      </dsp:txBody>
      <dsp:txXfrm>
        <a:off x="7500819" y="1459582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0" y="30604"/>
          <a:ext cx="402099" cy="40209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5831" y="111535"/>
          <a:ext cx="230712" cy="230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21478" y="172952"/>
          <a:ext cx="1110750" cy="26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ABOUT GAME</a:t>
          </a:r>
        </a:p>
      </dsp:txBody>
      <dsp:txXfrm>
        <a:off x="421478" y="172952"/>
        <a:ext cx="1110750" cy="2636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1506819" y="1958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740819" y="25358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163307" y="11597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Name</a:t>
          </a:r>
        </a:p>
      </dsp:txBody>
      <dsp:txXfrm>
        <a:off x="1163307" y="1159781"/>
        <a:ext cx="1800000" cy="720000"/>
      </dsp:txXfrm>
    </dsp:sp>
    <dsp:sp modelId="{543C18BC-1989-44B2-9862-C670C61D3452}">
      <dsp:nvSpPr>
        <dsp:cNvPr id="0" name=""/>
        <dsp:cNvSpPr/>
      </dsp:nvSpPr>
      <dsp:spPr>
        <a:xfrm>
          <a:off x="3813233" y="8530"/>
          <a:ext cx="424179" cy="3873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3911025" y="95254"/>
          <a:ext cx="243381" cy="222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702477" y="478360"/>
          <a:ext cx="695376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Category</a:t>
          </a:r>
        </a:p>
      </dsp:txBody>
      <dsp:txXfrm>
        <a:off x="3702477" y="478360"/>
        <a:ext cx="695376" cy="254023"/>
      </dsp:txXfrm>
    </dsp:sp>
    <dsp:sp modelId="{5BDDFF18-9AEC-4E5E-B9AA-33D86F01A63E}">
      <dsp:nvSpPr>
        <dsp:cNvPr id="0" name=""/>
        <dsp:cNvSpPr/>
      </dsp:nvSpPr>
      <dsp:spPr>
        <a:xfrm>
          <a:off x="5703988" y="0"/>
          <a:ext cx="424179" cy="3873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5789618" y="76197"/>
          <a:ext cx="243381" cy="222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5595231" y="443965"/>
          <a:ext cx="695376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11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Gameplay &amp; Rules</a:t>
          </a:r>
        </a:p>
      </dsp:txBody>
      <dsp:txXfrm>
        <a:off x="5595231" y="443965"/>
        <a:ext cx="695376" cy="254023"/>
      </dsp:txXfrm>
    </dsp:sp>
    <dsp:sp modelId="{AC3B6110-B02D-4CC6-87CD-2C39A5FE3CC7}">
      <dsp:nvSpPr>
        <dsp:cNvPr id="0" name=""/>
        <dsp:cNvSpPr/>
      </dsp:nvSpPr>
      <dsp:spPr>
        <a:xfrm>
          <a:off x="7570368" y="0"/>
          <a:ext cx="424179" cy="3873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C5CE7-6EEF-4265-8EF9-82E3CE049363}">
      <dsp:nvSpPr>
        <dsp:cNvPr id="0" name=""/>
        <dsp:cNvSpPr/>
      </dsp:nvSpPr>
      <dsp:spPr>
        <a:xfrm>
          <a:off x="7660764" y="66671"/>
          <a:ext cx="243381" cy="2222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23CA-F411-48A4-9C94-7BC857CBAF2B}">
      <dsp:nvSpPr>
        <dsp:cNvPr id="0" name=""/>
        <dsp:cNvSpPr/>
      </dsp:nvSpPr>
      <dsp:spPr>
        <a:xfrm>
          <a:off x="7443525" y="395920"/>
          <a:ext cx="695376" cy="25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800" kern="1200" dirty="0"/>
            <a:t>Levels</a:t>
          </a:r>
        </a:p>
      </dsp:txBody>
      <dsp:txXfrm>
        <a:off x="7443525" y="395920"/>
        <a:ext cx="695376" cy="254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69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882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36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50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58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991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146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192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9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6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24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03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7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68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6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1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68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12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5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2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microsoft.com/office/2007/relationships/diagramDrawing" Target="../diagrams/drawing15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5.xml"/><Relationship Id="rId5" Type="http://schemas.openxmlformats.org/officeDocument/2006/relationships/diagramLayout" Target="../diagrams/layout14.xml"/><Relationship Id="rId10" Type="http://schemas.openxmlformats.org/officeDocument/2006/relationships/diagramLayout" Target="../diagrams/layout15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0" Type="http://schemas.openxmlformats.org/officeDocument/2006/relationships/diagramLayout" Target="../diagrams/layout21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28.png"/><Relationship Id="rId18" Type="http://schemas.microsoft.com/office/2017/06/relationships/model3d" Target="../media/model3d8.glb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5.png"/><Relationship Id="rId12" Type="http://schemas.microsoft.com/office/2017/06/relationships/model3d" Target="../media/model3d5.glb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microsoft.com/office/2017/06/relationships/model3d" Target="../media/model3d7.glb"/><Relationship Id="rId1" Type="http://schemas.openxmlformats.org/officeDocument/2006/relationships/themeOverride" Target="../theme/themeOverride14.xml"/><Relationship Id="rId6" Type="http://schemas.microsoft.com/office/2017/06/relationships/model3d" Target="../media/model3d2.glb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microsoft.com/office/2017/06/relationships/model3d" Target="../media/model3d4.glb"/><Relationship Id="rId19" Type="http://schemas.openxmlformats.org/officeDocument/2006/relationships/image" Target="../media/image31.png"/><Relationship Id="rId4" Type="http://schemas.microsoft.com/office/2017/06/relationships/model3d" Target="../media/model3d1.glb"/><Relationship Id="rId9" Type="http://schemas.openxmlformats.org/officeDocument/2006/relationships/image" Target="../media/image26.png"/><Relationship Id="rId14" Type="http://schemas.microsoft.com/office/2017/06/relationships/model3d" Target="../media/model3d6.glb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0.png"/><Relationship Id="rId4" Type="http://schemas.openxmlformats.org/officeDocument/2006/relationships/diagramData" Target="../diagrams/data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Chronicle: </a:t>
            </a:r>
            <a:r>
              <a:rPr lang="en-US" sz="6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endParaRPr lang="en-US" sz="6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132BF7AE-946C-42BB-ACB8-44C4372B4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361604" y="3032439"/>
            <a:ext cx="3101888" cy="51581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qua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361604" y="3728126"/>
            <a:ext cx="2453393" cy="7614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infinity mode, normal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95186F-A1EE-42FA-9984-5435580593C7}"/>
              </a:ext>
            </a:extLst>
          </p:cNvPr>
          <p:cNvSpPr/>
          <p:nvPr/>
        </p:nvSpPr>
        <p:spPr>
          <a:xfrm>
            <a:off x="1361604" y="4669425"/>
            <a:ext cx="3101888" cy="4197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diệt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building, purple&#10;&#10;Description automatically generated">
            <a:extLst>
              <a:ext uri="{FF2B5EF4-FFF2-40B4-BE49-F238E27FC236}">
                <a16:creationId xmlns:a16="http://schemas.microsoft.com/office/drawing/2014/main" id="{F3F5973E-0032-4B50-B5B4-B9AB865C4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9551" y="2394340"/>
            <a:ext cx="3429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79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361604" y="3129873"/>
            <a:ext cx="2453393" cy="418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361603" y="3645688"/>
            <a:ext cx="3542179" cy="9263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infinity mode, normal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95186F-A1EE-42FA-9984-5435580593C7}"/>
              </a:ext>
            </a:extLst>
          </p:cNvPr>
          <p:cNvSpPr/>
          <p:nvPr/>
        </p:nvSpPr>
        <p:spPr>
          <a:xfrm>
            <a:off x="1361604" y="4669425"/>
            <a:ext cx="3101888" cy="4197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diệt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9056A-EECC-4C9C-A8A0-BEF2B7A0F0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1550" y="2394340"/>
            <a:ext cx="3427001" cy="347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28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/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1361604" y="3129873"/>
            <a:ext cx="2453393" cy="418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qua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1361603" y="3747541"/>
            <a:ext cx="2685741" cy="7225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infinity mode, normal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95186F-A1EE-42FA-9984-5435580593C7}"/>
              </a:ext>
            </a:extLst>
          </p:cNvPr>
          <p:cNvSpPr/>
          <p:nvPr/>
        </p:nvSpPr>
        <p:spPr>
          <a:xfrm>
            <a:off x="1361603" y="4669425"/>
            <a:ext cx="3862469" cy="51581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8427E-59AD-486E-B5EB-A4735B60DD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9551" y="2394341"/>
            <a:ext cx="339853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87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689164"/>
              </p:ext>
            </p:extLst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561760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4DFCB-DCBC-415C-9EB6-8023B3BBE161}"/>
              </a:ext>
            </a:extLst>
          </p:cNvPr>
          <p:cNvSpPr/>
          <p:nvPr/>
        </p:nvSpPr>
        <p:spPr>
          <a:xfrm>
            <a:off x="4862285" y="2876271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64F590-64E4-4013-AB31-CC2EF9170408}"/>
              </a:ext>
            </a:extLst>
          </p:cNvPr>
          <p:cNvSpPr/>
          <p:nvPr/>
        </p:nvSpPr>
        <p:spPr>
          <a:xfrm>
            <a:off x="4862284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346AF-BF00-448B-9420-C6A8A5C95A90}"/>
              </a:ext>
            </a:extLst>
          </p:cNvPr>
          <p:cNvSpPr/>
          <p:nvPr/>
        </p:nvSpPr>
        <p:spPr>
          <a:xfrm>
            <a:off x="4862283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183493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183574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F571E9-CF98-41ED-8AE6-C3700ED5C78B}"/>
              </a:ext>
            </a:extLst>
          </p:cNvPr>
          <p:cNvSpPr/>
          <p:nvPr/>
        </p:nvSpPr>
        <p:spPr>
          <a:xfrm>
            <a:off x="4862285" y="2876271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8868F4-7EEB-405F-90F0-EA607C1C7FC0}"/>
              </a:ext>
            </a:extLst>
          </p:cNvPr>
          <p:cNvSpPr/>
          <p:nvPr/>
        </p:nvSpPr>
        <p:spPr>
          <a:xfrm>
            <a:off x="4862284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D3A25-5EF5-4BC1-ADA5-9D722D43B3CE}"/>
              </a:ext>
            </a:extLst>
          </p:cNvPr>
          <p:cNvSpPr/>
          <p:nvPr/>
        </p:nvSpPr>
        <p:spPr>
          <a:xfrm>
            <a:off x="4862283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204969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F571E9-CF98-41ED-8AE6-C3700ED5C78B}"/>
              </a:ext>
            </a:extLst>
          </p:cNvPr>
          <p:cNvSpPr/>
          <p:nvPr/>
        </p:nvSpPr>
        <p:spPr>
          <a:xfrm>
            <a:off x="1939202" y="2876271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8868F4-7EEB-405F-90F0-EA607C1C7FC0}"/>
              </a:ext>
            </a:extLst>
          </p:cNvPr>
          <p:cNvSpPr/>
          <p:nvPr/>
        </p:nvSpPr>
        <p:spPr>
          <a:xfrm>
            <a:off x="1939202" y="3576207"/>
            <a:ext cx="2040688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D3A25-5EF5-4BC1-ADA5-9D722D43B3CE}"/>
              </a:ext>
            </a:extLst>
          </p:cNvPr>
          <p:cNvSpPr/>
          <p:nvPr/>
        </p:nvSpPr>
        <p:spPr>
          <a:xfrm>
            <a:off x="1939201" y="4276143"/>
            <a:ext cx="2040688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DEAC4-F19C-434B-A63F-07BC02487A9F}"/>
              </a:ext>
            </a:extLst>
          </p:cNvPr>
          <p:cNvSpPr/>
          <p:nvPr/>
        </p:nvSpPr>
        <p:spPr>
          <a:xfrm>
            <a:off x="6885956" y="2176335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514712-AA48-40C6-B410-7E3403DD0F3E}"/>
              </a:ext>
            </a:extLst>
          </p:cNvPr>
          <p:cNvSpPr/>
          <p:nvPr/>
        </p:nvSpPr>
        <p:spPr>
          <a:xfrm>
            <a:off x="6885955" y="2876271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Weapons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F2353E-90DF-4C15-8B0C-5E06F8F8B493}"/>
              </a:ext>
            </a:extLst>
          </p:cNvPr>
          <p:cNvSpPr/>
          <p:nvPr/>
        </p:nvSpPr>
        <p:spPr>
          <a:xfrm>
            <a:off x="6885954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34693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F571E9-CF98-41ED-8AE6-C3700ED5C78B}"/>
              </a:ext>
            </a:extLst>
          </p:cNvPr>
          <p:cNvSpPr/>
          <p:nvPr/>
        </p:nvSpPr>
        <p:spPr>
          <a:xfrm>
            <a:off x="1939202" y="2876271"/>
            <a:ext cx="2040687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8868F4-7EEB-405F-90F0-EA607C1C7FC0}"/>
              </a:ext>
            </a:extLst>
          </p:cNvPr>
          <p:cNvSpPr/>
          <p:nvPr/>
        </p:nvSpPr>
        <p:spPr>
          <a:xfrm>
            <a:off x="1939201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D3A25-5EF5-4BC1-ADA5-9D722D43B3CE}"/>
              </a:ext>
            </a:extLst>
          </p:cNvPr>
          <p:cNvSpPr/>
          <p:nvPr/>
        </p:nvSpPr>
        <p:spPr>
          <a:xfrm>
            <a:off x="1939201" y="4276143"/>
            <a:ext cx="2040688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DEAC4-F19C-434B-A63F-07BC02487A9F}"/>
              </a:ext>
            </a:extLst>
          </p:cNvPr>
          <p:cNvSpPr/>
          <p:nvPr/>
        </p:nvSpPr>
        <p:spPr>
          <a:xfrm>
            <a:off x="6885956" y="3576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</a:p>
        </p:txBody>
      </p:sp>
    </p:spTree>
    <p:extLst>
      <p:ext uri="{BB962C8B-B14F-4D97-AF65-F5344CB8AC3E}">
        <p14:creationId xmlns:p14="http://schemas.microsoft.com/office/powerpoint/2010/main" val="369849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F571E9-CF98-41ED-8AE6-C3700ED5C78B}"/>
              </a:ext>
            </a:extLst>
          </p:cNvPr>
          <p:cNvSpPr/>
          <p:nvPr/>
        </p:nvSpPr>
        <p:spPr>
          <a:xfrm>
            <a:off x="1939202" y="2876271"/>
            <a:ext cx="2040687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8868F4-7EEB-405F-90F0-EA607C1C7FC0}"/>
              </a:ext>
            </a:extLst>
          </p:cNvPr>
          <p:cNvSpPr/>
          <p:nvPr/>
        </p:nvSpPr>
        <p:spPr>
          <a:xfrm>
            <a:off x="1939202" y="3576207"/>
            <a:ext cx="2040688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D3A25-5EF5-4BC1-ADA5-9D722D43B3CE}"/>
              </a:ext>
            </a:extLst>
          </p:cNvPr>
          <p:cNvSpPr/>
          <p:nvPr/>
        </p:nvSpPr>
        <p:spPr>
          <a:xfrm>
            <a:off x="1939200" y="4276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DEAC4-F19C-434B-A63F-07BC02487A9F}"/>
              </a:ext>
            </a:extLst>
          </p:cNvPr>
          <p:cNvSpPr/>
          <p:nvPr/>
        </p:nvSpPr>
        <p:spPr>
          <a:xfrm>
            <a:off x="6885956" y="3830207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514712-AA48-40C6-B410-7E3403DD0F3E}"/>
              </a:ext>
            </a:extLst>
          </p:cNvPr>
          <p:cNvSpPr/>
          <p:nvPr/>
        </p:nvSpPr>
        <p:spPr>
          <a:xfrm>
            <a:off x="6885955" y="4530143"/>
            <a:ext cx="2467429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Upgrade points</a:t>
            </a:r>
          </a:p>
        </p:txBody>
      </p:sp>
    </p:spTree>
    <p:extLst>
      <p:ext uri="{BB962C8B-B14F-4D97-AF65-F5344CB8AC3E}">
        <p14:creationId xmlns:p14="http://schemas.microsoft.com/office/powerpoint/2010/main" val="282426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505033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CBE202-DAC1-4DC0-B99D-E9D947508182}"/>
              </a:ext>
            </a:extLst>
          </p:cNvPr>
          <p:cNvSpPr/>
          <p:nvPr/>
        </p:nvSpPr>
        <p:spPr>
          <a:xfrm>
            <a:off x="4689422" y="2876271"/>
            <a:ext cx="2813156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nhóm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1699E-E757-48BB-9B52-10A33D3E39F1}"/>
              </a:ext>
            </a:extLst>
          </p:cNvPr>
          <p:cNvSpPr/>
          <p:nvPr/>
        </p:nvSpPr>
        <p:spPr>
          <a:xfrm>
            <a:off x="4554508" y="3576207"/>
            <a:ext cx="3082982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ban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55B4A3-7095-4DD6-A065-4A999CA5BE49}"/>
              </a:ext>
            </a:extLst>
          </p:cNvPr>
          <p:cNvSpPr/>
          <p:nvPr/>
        </p:nvSpPr>
        <p:spPr>
          <a:xfrm>
            <a:off x="4554505" y="4276143"/>
            <a:ext cx="3082986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0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CBE202-DAC1-4DC0-B99D-E9D947508182}"/>
              </a:ext>
            </a:extLst>
          </p:cNvPr>
          <p:cNvSpPr/>
          <p:nvPr/>
        </p:nvSpPr>
        <p:spPr>
          <a:xfrm>
            <a:off x="1608938" y="2876271"/>
            <a:ext cx="3090478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nhóm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1699E-E757-48BB-9B52-10A33D3E39F1}"/>
              </a:ext>
            </a:extLst>
          </p:cNvPr>
          <p:cNvSpPr/>
          <p:nvPr/>
        </p:nvSpPr>
        <p:spPr>
          <a:xfrm>
            <a:off x="1608941" y="3576207"/>
            <a:ext cx="2475879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ban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55B4A3-7095-4DD6-A065-4A999CA5BE49}"/>
              </a:ext>
            </a:extLst>
          </p:cNvPr>
          <p:cNvSpPr/>
          <p:nvPr/>
        </p:nvSpPr>
        <p:spPr>
          <a:xfrm>
            <a:off x="1608938" y="4276143"/>
            <a:ext cx="2475879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382423-57EA-4845-923D-05183020DB39}"/>
              </a:ext>
            </a:extLst>
          </p:cNvPr>
          <p:cNvSpPr/>
          <p:nvPr/>
        </p:nvSpPr>
        <p:spPr>
          <a:xfrm>
            <a:off x="5261548" y="2787371"/>
            <a:ext cx="1536492" cy="685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B0BC79-0F71-4FEC-A6F9-6A253426C319}"/>
              </a:ext>
            </a:extLst>
          </p:cNvPr>
          <p:cNvSpPr/>
          <p:nvPr/>
        </p:nvSpPr>
        <p:spPr>
          <a:xfrm>
            <a:off x="7360172" y="2533338"/>
            <a:ext cx="3090478" cy="117906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nhóm</a:t>
            </a:r>
          </a:p>
        </p:txBody>
      </p:sp>
    </p:spTree>
    <p:extLst>
      <p:ext uri="{BB962C8B-B14F-4D97-AF65-F5344CB8AC3E}">
        <p14:creationId xmlns:p14="http://schemas.microsoft.com/office/powerpoint/2010/main" val="161564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717575"/>
              </p:ext>
            </p:extLst>
          </p:nvPr>
        </p:nvGraphicFramePr>
        <p:xfrm>
          <a:off x="2194560" y="894555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D6590C92-09A1-44CF-A5EE-4A314FF4B7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411040"/>
              </p:ext>
            </p:extLst>
          </p:nvPr>
        </p:nvGraphicFramePr>
        <p:xfrm>
          <a:off x="1935480" y="3429000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CBE202-DAC1-4DC0-B99D-E9D947508182}"/>
              </a:ext>
            </a:extLst>
          </p:cNvPr>
          <p:cNvSpPr/>
          <p:nvPr/>
        </p:nvSpPr>
        <p:spPr>
          <a:xfrm>
            <a:off x="1608938" y="2876271"/>
            <a:ext cx="2475879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nhóm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1699E-E757-48BB-9B52-10A33D3E39F1}"/>
              </a:ext>
            </a:extLst>
          </p:cNvPr>
          <p:cNvSpPr/>
          <p:nvPr/>
        </p:nvSpPr>
        <p:spPr>
          <a:xfrm>
            <a:off x="1608941" y="3576207"/>
            <a:ext cx="3090475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ban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55B4A3-7095-4DD6-A065-4A999CA5BE49}"/>
              </a:ext>
            </a:extLst>
          </p:cNvPr>
          <p:cNvSpPr/>
          <p:nvPr/>
        </p:nvSpPr>
        <p:spPr>
          <a:xfrm>
            <a:off x="1608938" y="4276143"/>
            <a:ext cx="2475879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382423-57EA-4845-923D-05183020DB39}"/>
              </a:ext>
            </a:extLst>
          </p:cNvPr>
          <p:cNvSpPr/>
          <p:nvPr/>
        </p:nvSpPr>
        <p:spPr>
          <a:xfrm>
            <a:off x="5261548" y="3521889"/>
            <a:ext cx="1536492" cy="685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B0BC79-0F71-4FEC-A6F9-6A253426C319}"/>
              </a:ext>
            </a:extLst>
          </p:cNvPr>
          <p:cNvSpPr/>
          <p:nvPr/>
        </p:nvSpPr>
        <p:spPr>
          <a:xfrm>
            <a:off x="7360172" y="3507083"/>
            <a:ext cx="3090478" cy="70060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4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CBE202-DAC1-4DC0-B99D-E9D947508182}"/>
              </a:ext>
            </a:extLst>
          </p:cNvPr>
          <p:cNvSpPr/>
          <p:nvPr/>
        </p:nvSpPr>
        <p:spPr>
          <a:xfrm>
            <a:off x="1608938" y="2876271"/>
            <a:ext cx="2475879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nhóm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1699E-E757-48BB-9B52-10A33D3E39F1}"/>
              </a:ext>
            </a:extLst>
          </p:cNvPr>
          <p:cNvSpPr/>
          <p:nvPr/>
        </p:nvSpPr>
        <p:spPr>
          <a:xfrm>
            <a:off x="1608942" y="3576207"/>
            <a:ext cx="2475876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ban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55B4A3-7095-4DD6-A065-4A999CA5BE49}"/>
              </a:ext>
            </a:extLst>
          </p:cNvPr>
          <p:cNvSpPr/>
          <p:nvPr/>
        </p:nvSpPr>
        <p:spPr>
          <a:xfrm>
            <a:off x="1608938" y="4276143"/>
            <a:ext cx="3090475" cy="50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382423-57EA-4845-923D-05183020DB39}"/>
              </a:ext>
            </a:extLst>
          </p:cNvPr>
          <p:cNvSpPr/>
          <p:nvPr/>
        </p:nvSpPr>
        <p:spPr>
          <a:xfrm>
            <a:off x="5261548" y="4203941"/>
            <a:ext cx="1536492" cy="685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B0BC79-0F71-4FEC-A6F9-6A253426C319}"/>
              </a:ext>
            </a:extLst>
          </p:cNvPr>
          <p:cNvSpPr/>
          <p:nvPr/>
        </p:nvSpPr>
        <p:spPr>
          <a:xfrm>
            <a:off x="7360171" y="4189135"/>
            <a:ext cx="3635113" cy="70060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thêm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textures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animations</a:t>
            </a:r>
          </a:p>
        </p:txBody>
      </p:sp>
    </p:spTree>
    <p:extLst>
      <p:ext uri="{BB962C8B-B14F-4D97-AF65-F5344CB8AC3E}">
        <p14:creationId xmlns:p14="http://schemas.microsoft.com/office/powerpoint/2010/main" val="347200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">
                <a:extLst>
                  <a:ext uri="{FF2B5EF4-FFF2-40B4-BE49-F238E27FC236}">
                    <a16:creationId xmlns:a16="http://schemas.microsoft.com/office/drawing/2014/main" id="{046A3044-01A7-4940-982D-BDAE82EDC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9546597"/>
                  </p:ext>
                </p:extLst>
              </p:nvPr>
            </p:nvGraphicFramePr>
            <p:xfrm>
              <a:off x="1832198" y="2539090"/>
              <a:ext cx="972811" cy="14127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2811" cy="1412704"/>
                    </a:xfrm>
                    <a:prstGeom prst="rect">
                      <a:avLst/>
                    </a:prstGeom>
                  </am3d:spPr>
                  <am3d:camera>
                    <am3d:pos x="0" y="0" z="572244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206" d="1000000"/>
                    <am3d:preTrans dx="-2" dy="-18000000" dz="-197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15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">
                <a:extLst>
                  <a:ext uri="{FF2B5EF4-FFF2-40B4-BE49-F238E27FC236}">
                    <a16:creationId xmlns:a16="http://schemas.microsoft.com/office/drawing/2014/main" id="{046A3044-01A7-4940-982D-BDAE82EDC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2198" y="2539090"/>
                <a:ext cx="972811" cy="141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">
                <a:extLst>
                  <a:ext uri="{FF2B5EF4-FFF2-40B4-BE49-F238E27FC236}">
                    <a16:creationId xmlns:a16="http://schemas.microsoft.com/office/drawing/2014/main" id="{734DEB69-32D8-4743-9C8A-4D43031CE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129498"/>
                  </p:ext>
                </p:extLst>
              </p:nvPr>
            </p:nvGraphicFramePr>
            <p:xfrm>
              <a:off x="2920290" y="2459645"/>
              <a:ext cx="847212" cy="14921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47212" cy="1492149"/>
                    </a:xfrm>
                    <a:prstGeom prst="rect">
                      <a:avLst/>
                    </a:prstGeom>
                  </am3d:spPr>
                  <am3d:camera>
                    <am3d:pos x="0" y="0" z="542017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0503" d="1000000"/>
                    <am3d:preTrans dx="-210213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15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">
                <a:extLst>
                  <a:ext uri="{FF2B5EF4-FFF2-40B4-BE49-F238E27FC236}">
                    <a16:creationId xmlns:a16="http://schemas.microsoft.com/office/drawing/2014/main" id="{734DEB69-32D8-4743-9C8A-4D43031CE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290" y="2459645"/>
                <a:ext cx="847212" cy="149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">
                <a:extLst>
                  <a:ext uri="{FF2B5EF4-FFF2-40B4-BE49-F238E27FC236}">
                    <a16:creationId xmlns:a16="http://schemas.microsoft.com/office/drawing/2014/main" id="{FC83BEEE-A632-4E99-AE5D-75A32FC19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1398135"/>
                  </p:ext>
                </p:extLst>
              </p:nvPr>
            </p:nvGraphicFramePr>
            <p:xfrm>
              <a:off x="3882783" y="2973902"/>
              <a:ext cx="760132" cy="98820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60132" cy="988201"/>
                    </a:xfrm>
                    <a:prstGeom prst="rect">
                      <a:avLst/>
                    </a:prstGeom>
                  </am3d:spPr>
                  <am3d:camera>
                    <am3d:pos x="0" y="0" z="595481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0546" d="1000000"/>
                    <am3d:preTrans dx="0" dy="-17307981" dz="-26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11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">
                <a:extLst>
                  <a:ext uri="{FF2B5EF4-FFF2-40B4-BE49-F238E27FC236}">
                    <a16:creationId xmlns:a16="http://schemas.microsoft.com/office/drawing/2014/main" id="{FC83BEEE-A632-4E99-AE5D-75A32FC19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2783" y="2973902"/>
                <a:ext cx="760132" cy="98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n">
                <a:extLst>
                  <a:ext uri="{FF2B5EF4-FFF2-40B4-BE49-F238E27FC236}">
                    <a16:creationId xmlns:a16="http://schemas.microsoft.com/office/drawing/2014/main" id="{F295F972-29FE-4AA3-B414-61E023FA36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59621"/>
                  </p:ext>
                </p:extLst>
              </p:nvPr>
            </p:nvGraphicFramePr>
            <p:xfrm>
              <a:off x="4761138" y="2963593"/>
              <a:ext cx="786900" cy="98820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86900" cy="988201"/>
                    </a:xfrm>
                    <a:prstGeom prst="rect">
                      <a:avLst/>
                    </a:prstGeom>
                  </am3d:spPr>
                  <am3d:camera>
                    <am3d:pos x="0" y="0" z="60321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1274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29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n">
                <a:extLst>
                  <a:ext uri="{FF2B5EF4-FFF2-40B4-BE49-F238E27FC236}">
                    <a16:creationId xmlns:a16="http://schemas.microsoft.com/office/drawing/2014/main" id="{F295F972-29FE-4AA3-B414-61E023FA36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138" y="2963593"/>
                <a:ext cx="786900" cy="988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K">
                <a:extLst>
                  <a:ext uri="{FF2B5EF4-FFF2-40B4-BE49-F238E27FC236}">
                    <a16:creationId xmlns:a16="http://schemas.microsoft.com/office/drawing/2014/main" id="{8A2D1F77-3D17-4E8D-B8A2-36EAECD909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008473"/>
                  </p:ext>
                </p:extLst>
              </p:nvPr>
            </p:nvGraphicFramePr>
            <p:xfrm>
              <a:off x="5663319" y="2537150"/>
              <a:ext cx="969906" cy="141464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69906" cy="1414644"/>
                    </a:xfrm>
                    <a:prstGeom prst="rect">
                      <a:avLst/>
                    </a:prstGeom>
                  </am3d:spPr>
                  <am3d:camera>
                    <am3d:pos x="0" y="0" z="571442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488" d="1000000"/>
                    <am3d:preTrans dx="-3" dy="-18000000" dz="-19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15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K">
                <a:extLst>
                  <a:ext uri="{FF2B5EF4-FFF2-40B4-BE49-F238E27FC236}">
                    <a16:creationId xmlns:a16="http://schemas.microsoft.com/office/drawing/2014/main" id="{8A2D1F77-3D17-4E8D-B8A2-36EAECD909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3319" y="2537150"/>
                <a:ext cx="969906" cy="1414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Y">
                <a:extLst>
                  <a:ext uri="{FF2B5EF4-FFF2-40B4-BE49-F238E27FC236}">
                    <a16:creationId xmlns:a16="http://schemas.microsoft.com/office/drawing/2014/main" id="{860AA63F-3968-401F-A31D-847F2EB8F7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1987304"/>
                  </p:ext>
                </p:extLst>
              </p:nvPr>
            </p:nvGraphicFramePr>
            <p:xfrm>
              <a:off x="7007516" y="2588616"/>
              <a:ext cx="1026232" cy="137348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26232" cy="1373487"/>
                    </a:xfrm>
                    <a:prstGeom prst="rect">
                      <a:avLst/>
                    </a:prstGeom>
                  </am3d:spPr>
                  <am3d:camera>
                    <am3d:pos x="0" y="0" z="58828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462" d="1000000"/>
                    <am3d:preTrans dx="-118867" dy="-18000000" dz="-19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815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Y">
                <a:extLst>
                  <a:ext uri="{FF2B5EF4-FFF2-40B4-BE49-F238E27FC236}">
                    <a16:creationId xmlns:a16="http://schemas.microsoft.com/office/drawing/2014/main" id="{860AA63F-3968-401F-A31D-847F2EB8F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7516" y="2588616"/>
                <a:ext cx="1026232" cy="1373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o">
                <a:extLst>
                  <a:ext uri="{FF2B5EF4-FFF2-40B4-BE49-F238E27FC236}">
                    <a16:creationId xmlns:a16="http://schemas.microsoft.com/office/drawing/2014/main" id="{C4A6148C-43BA-499D-B5BE-1FB2A6A6F1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6388530"/>
                  </p:ext>
                </p:extLst>
              </p:nvPr>
            </p:nvGraphicFramePr>
            <p:xfrm>
              <a:off x="8150182" y="2917233"/>
              <a:ext cx="968879" cy="104487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968879" cy="1044870"/>
                    </a:xfrm>
                    <a:prstGeom prst="rect">
                      <a:avLst/>
                    </a:prstGeom>
                  </am3d:spPr>
                  <am3d:camera>
                    <am3d:pos x="0" y="0" z="64343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96047" d="1000000"/>
                    <am3d:preTrans dx="0" dy="-18000000" dz="-334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500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o">
                <a:extLst>
                  <a:ext uri="{FF2B5EF4-FFF2-40B4-BE49-F238E27FC236}">
                    <a16:creationId xmlns:a16="http://schemas.microsoft.com/office/drawing/2014/main" id="{C4A6148C-43BA-499D-B5BE-1FB2A6A6F1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0182" y="2917233"/>
                <a:ext cx="968879" cy="1044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u">
                <a:extLst>
                  <a:ext uri="{FF2B5EF4-FFF2-40B4-BE49-F238E27FC236}">
                    <a16:creationId xmlns:a16="http://schemas.microsoft.com/office/drawing/2014/main" id="{2AB2A76F-D4FE-43E2-B2EF-18DCDF337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348877"/>
                  </p:ext>
                </p:extLst>
              </p:nvPr>
            </p:nvGraphicFramePr>
            <p:xfrm>
              <a:off x="9235495" y="2963593"/>
              <a:ext cx="812047" cy="98569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812047" cy="985690"/>
                    </a:xfrm>
                    <a:prstGeom prst="rect">
                      <a:avLst/>
                    </a:prstGeom>
                  </am3d:spPr>
                  <am3d:camera>
                    <am3d:pos x="0" y="0" z="611444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34568" d="1000000"/>
                    <am3d:preTrans dx="-1532996" dy="-17945746" dz="-27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343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u">
                <a:extLst>
                  <a:ext uri="{FF2B5EF4-FFF2-40B4-BE49-F238E27FC236}">
                    <a16:creationId xmlns:a16="http://schemas.microsoft.com/office/drawing/2014/main" id="{2AB2A76F-D4FE-43E2-B2EF-18DCDF337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35495" y="2963593"/>
                <a:ext cx="812047" cy="9856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02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48239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38015D-B9C5-4788-A432-FCFFE1735D07}"/>
              </a:ext>
            </a:extLst>
          </p:cNvPr>
          <p:cNvSpPr txBox="1"/>
          <p:nvPr/>
        </p:nvSpPr>
        <p:spPr>
          <a:xfrm>
            <a:off x="4304484" y="3429000"/>
            <a:ext cx="35830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Hoàng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Đức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Nghĩa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6774A-4115-4383-8352-F8F732045F1A}"/>
              </a:ext>
            </a:extLst>
          </p:cNvPr>
          <p:cNvSpPr txBox="1"/>
          <p:nvPr/>
        </p:nvSpPr>
        <p:spPr>
          <a:xfrm>
            <a:off x="3655248" y="224700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6189F-A39A-444E-8935-0A6B5D843F6D}"/>
              </a:ext>
            </a:extLst>
          </p:cNvPr>
          <p:cNvSpPr txBox="1"/>
          <p:nvPr/>
        </p:nvSpPr>
        <p:spPr>
          <a:xfrm>
            <a:off x="3655248" y="3059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5C67F-BC43-4086-89AB-35A4BEF19021}"/>
              </a:ext>
            </a:extLst>
          </p:cNvPr>
          <p:cNvSpPr txBox="1"/>
          <p:nvPr/>
        </p:nvSpPr>
        <p:spPr>
          <a:xfrm>
            <a:off x="4304484" y="2536448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4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336889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F16A4C-B64E-4CC6-8DB5-EC6B029A6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635264"/>
              </p:ext>
            </p:extLst>
          </p:nvPr>
        </p:nvGraphicFramePr>
        <p:xfrm>
          <a:off x="2032000" y="277331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346347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00163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6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7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Hoàng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Đức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GameEngine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Sounds, Animations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2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Mạnh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Enemy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0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Nghĩa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UI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9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03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338216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2C57DF-8BCA-4275-8239-53EEDD9A0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1695" y="3095870"/>
            <a:ext cx="2908610" cy="98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2F77A-B92F-443F-828E-594812A3C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0176" y="2043388"/>
            <a:ext cx="3291648" cy="833884"/>
          </a:xfrm>
          <a:prstGeom prst="rect">
            <a:avLst/>
          </a:prstGeom>
        </p:spPr>
      </p:pic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2B1CE5D-D273-4FB8-82CD-047BAF0F2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0176" y="3729280"/>
            <a:ext cx="3291649" cy="24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80359"/>
              </p:ext>
            </p:extLst>
          </p:nvPr>
        </p:nvGraphicFramePr>
        <p:xfrm>
          <a:off x="875426" y="669703"/>
          <a:ext cx="8321040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467357"/>
              </p:ext>
            </p:extLst>
          </p:nvPr>
        </p:nvGraphicFramePr>
        <p:xfrm>
          <a:off x="673558" y="2868868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67744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686662"/>
              </p:ext>
            </p:extLst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1636567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73CED5-095D-46B5-8BB3-2CEFCB81D176}"/>
              </a:ext>
            </a:extLst>
          </p:cNvPr>
          <p:cNvSpPr txBox="1"/>
          <p:nvPr/>
        </p:nvSpPr>
        <p:spPr>
          <a:xfrm>
            <a:off x="3846826" y="3635115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CHRONICLE: RISE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978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215471"/>
              </p:ext>
            </p:extLst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039435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2C9663-37FA-4A96-9064-7BC9EEC5280C}"/>
              </a:ext>
            </a:extLst>
          </p:cNvPr>
          <p:cNvSpPr txBox="1"/>
          <p:nvPr/>
        </p:nvSpPr>
        <p:spPr>
          <a:xfrm>
            <a:off x="4405248" y="3032439"/>
            <a:ext cx="33815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RPG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Fighting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Dungeon Crawler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302570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561618"/>
              </p:ext>
            </p:extLst>
          </p:nvPr>
        </p:nvGraphicFramePr>
        <p:xfrm>
          <a:off x="455702" y="437356"/>
          <a:ext cx="2047655" cy="79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2" descr="SmartArt graphic">
            <a:extLst>
              <a:ext uri="{FF2B5EF4-FFF2-40B4-BE49-F238E27FC236}">
                <a16:creationId xmlns:a16="http://schemas.microsoft.com/office/drawing/2014/main" id="{52339680-F3AD-413A-9759-3EE7B66D0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12711"/>
              </p:ext>
            </p:extLst>
          </p:nvPr>
        </p:nvGraphicFramePr>
        <p:xfrm>
          <a:off x="867681" y="833274"/>
          <a:ext cx="10456638" cy="219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F62B4-536E-45BC-A6A3-490C65931201}"/>
              </a:ext>
            </a:extLst>
          </p:cNvPr>
          <p:cNvSpPr/>
          <p:nvPr/>
        </p:nvSpPr>
        <p:spPr>
          <a:xfrm>
            <a:off x="4545056" y="3032439"/>
            <a:ext cx="3101888" cy="5158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qua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5163E-294F-475F-918A-8634D1C94483}"/>
              </a:ext>
            </a:extLst>
          </p:cNvPr>
          <p:cNvSpPr/>
          <p:nvPr/>
        </p:nvSpPr>
        <p:spPr>
          <a:xfrm>
            <a:off x="4402649" y="3728126"/>
            <a:ext cx="3386701" cy="9925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infinity mode, normal mode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95186F-A1EE-42FA-9984-5435580593C7}"/>
              </a:ext>
            </a:extLst>
          </p:cNvPr>
          <p:cNvSpPr/>
          <p:nvPr/>
        </p:nvSpPr>
        <p:spPr>
          <a:xfrm>
            <a:off x="4172260" y="4900529"/>
            <a:ext cx="3847478" cy="5158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4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0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5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6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7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8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9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845C69-3606-4A2B-939D-F598C4C3C9D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C9F2BE0-1FF2-439A-B846-85F875F54B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DF1F60-49BD-4B11-B3A4-6A08023856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{AD5EB395-FD9A-4C5A-9F1B-D493A03449D0}tf11531919_wac</Template>
  <TotalTime>0</TotalTime>
  <Words>425</Words>
  <Application>Microsoft Office PowerPoint</Application>
  <PresentationFormat>Widescreen</PresentationFormat>
  <Paragraphs>153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Avenir Next LT Pro</vt:lpstr>
      <vt:lpstr>Avenir Next LT Pro Light</vt:lpstr>
      <vt:lpstr>Calibri</vt:lpstr>
      <vt:lpstr>Garamond</vt:lpstr>
      <vt:lpstr>Times New Roman</vt:lpstr>
      <vt:lpstr>SavonVTI</vt:lpstr>
      <vt:lpstr>Chronicle: 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2020-08-11T07:54:21Z</dcterms:created>
  <dcterms:modified xsi:type="dcterms:W3CDTF">2020-09-16T03:00:25Z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